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360" r:id="rId3"/>
    <p:sldId id="373" r:id="rId4"/>
    <p:sldId id="374" r:id="rId5"/>
    <p:sldId id="375" r:id="rId6"/>
    <p:sldId id="3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9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9 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Information &amp; Communications Technology (ICT) Issues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Internet, whether accessed at work or at home, has changed the way we live and work</a:t>
            </a:r>
          </a:p>
          <a:p>
            <a:r>
              <a:rPr lang="en-US" dirty="0" smtClean="0"/>
              <a:t>Ethical issues in ICT that business must consider:</a:t>
            </a:r>
          </a:p>
          <a:p>
            <a:pPr lvl="1"/>
            <a:r>
              <a:rPr lang="en-US" dirty="0" smtClean="0"/>
              <a:t>Email, the Web, search engines, social networks</a:t>
            </a:r>
          </a:p>
          <a:p>
            <a:pPr lvl="1"/>
            <a:r>
              <a:rPr lang="en-US" dirty="0" smtClean="0"/>
              <a:t>Online banking, shopping</a:t>
            </a:r>
            <a:r>
              <a:rPr lang="en-US" dirty="0"/>
              <a:t> </a:t>
            </a:r>
            <a:r>
              <a:rPr lang="en-US" dirty="0" smtClean="0"/>
              <a:t>&amp; gaming</a:t>
            </a:r>
          </a:p>
          <a:p>
            <a:r>
              <a:rPr lang="en-US" dirty="0" smtClean="0"/>
              <a:t>How are ICTs affecting us?</a:t>
            </a:r>
          </a:p>
          <a:p>
            <a:pPr lvl="1"/>
            <a:r>
              <a:rPr lang="en-US" dirty="0" smtClean="0"/>
              <a:t>E.g. E-readers, Twitter, </a:t>
            </a:r>
            <a:r>
              <a:rPr lang="en-US" dirty="0" smtClean="0"/>
              <a:t>smartphones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02538"/>
            <a:ext cx="11269007" cy="4953813"/>
          </a:xfrm>
        </p:spPr>
        <p:txBody>
          <a:bodyPr>
            <a:normAutofit/>
          </a:bodyPr>
          <a:lstStyle/>
          <a:p>
            <a:r>
              <a:rPr lang="en-US" dirty="0"/>
              <a:t>Privacy</a:t>
            </a:r>
          </a:p>
          <a:p>
            <a:pPr lvl="1"/>
            <a:r>
              <a:rPr lang="en-US" dirty="0"/>
              <a:t>Is the right to privacy absolute?  </a:t>
            </a:r>
            <a:r>
              <a:rPr lang="en-US" dirty="0" smtClean="0"/>
              <a:t>Can </a:t>
            </a:r>
            <a:r>
              <a:rPr lang="en-US" dirty="0"/>
              <a:t>it </a:t>
            </a:r>
            <a:r>
              <a:rPr lang="en-US" i="1" dirty="0"/>
              <a:t>never </a:t>
            </a:r>
            <a:r>
              <a:rPr lang="en-US" dirty="0"/>
              <a:t>be justifiably violated</a:t>
            </a:r>
            <a:r>
              <a:rPr lang="en-US" dirty="0" smtClean="0"/>
              <a:t>? When </a:t>
            </a:r>
            <a:r>
              <a:rPr lang="en-US" dirty="0"/>
              <a:t>can </a:t>
            </a:r>
            <a:r>
              <a:rPr lang="en-US" dirty="0" smtClean="0"/>
              <a:t>businesses </a:t>
            </a:r>
            <a:r>
              <a:rPr lang="en-US" dirty="0"/>
              <a:t>violate 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Google / Facebook “big brother” powers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is it morally acceptable for these companies to collect data on us?</a:t>
            </a:r>
          </a:p>
          <a:p>
            <a:pPr lvl="1"/>
            <a:r>
              <a:rPr lang="en-US" dirty="0" smtClean="0"/>
              <a:t>How is </a:t>
            </a:r>
            <a:r>
              <a:rPr lang="en-US" dirty="0"/>
              <a:t>collected information being </a:t>
            </a:r>
            <a:r>
              <a:rPr lang="en-US" dirty="0" smtClean="0"/>
              <a:t>used?</a:t>
            </a:r>
          </a:p>
          <a:p>
            <a:pPr lvl="1"/>
            <a:r>
              <a:rPr lang="en-US" dirty="0" smtClean="0"/>
              <a:t>AT&amp;T collects and gives copies of everything to government </a:t>
            </a:r>
            <a:r>
              <a:rPr lang="en-US" dirty="0" smtClean="0">
                <a:sym typeface="Wingdings" panose="05000000000000000000" pitchFamily="2" charset="2"/>
              </a:rPr>
              <a:t> is this for the “greater good?”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 owns documents stored in the cloud?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obligation do businesses have when databases are “hacked?”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Issues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Intellectual Property Rights</a:t>
            </a:r>
            <a:endParaRPr lang="en-US" dirty="0"/>
          </a:p>
          <a:p>
            <a:pPr lvl="1"/>
            <a:r>
              <a:rPr lang="en-US" dirty="0" smtClean="0"/>
              <a:t>Do artists/authors, etc. own their work?  Does </a:t>
            </a:r>
            <a:r>
              <a:rPr lang="en-US" dirty="0" smtClean="0"/>
              <a:t>it matter whether it’s digital?</a:t>
            </a:r>
            <a:endParaRPr lang="en-US" dirty="0"/>
          </a:p>
          <a:p>
            <a:pPr lvl="1"/>
            <a:r>
              <a:rPr lang="en-US" dirty="0" smtClean="0"/>
              <a:t>If you buy music, should you be able to share it with friends?  </a:t>
            </a:r>
          </a:p>
          <a:p>
            <a:pPr lvl="2"/>
            <a:r>
              <a:rPr lang="en-US" dirty="0" smtClean="0"/>
              <a:t>Is it “stealing” if you copy a whole album, </a:t>
            </a:r>
            <a:r>
              <a:rPr lang="en-US" dirty="0" smtClean="0"/>
              <a:t>movie, </a:t>
            </a:r>
            <a:r>
              <a:rPr lang="en-US" dirty="0" smtClean="0"/>
              <a:t>or e-book?</a:t>
            </a:r>
          </a:p>
          <a:p>
            <a:pPr lvl="2"/>
            <a:r>
              <a:rPr lang="en-US" dirty="0" smtClean="0"/>
              <a:t>Does it matter how many copies you give away?</a:t>
            </a:r>
          </a:p>
          <a:p>
            <a:pPr lvl="1"/>
            <a:r>
              <a:rPr lang="en-US" dirty="0" smtClean="0"/>
              <a:t>Are file-sharing sites good for business (free promotion)?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Issues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7354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responsible for policing the internet?</a:t>
            </a:r>
          </a:p>
          <a:p>
            <a:pPr lvl="1"/>
            <a:r>
              <a:rPr lang="en-US" dirty="0" smtClean="0"/>
              <a:t>Are you responsible for ensuring no immoral behavior occurs on your business website?</a:t>
            </a:r>
          </a:p>
          <a:p>
            <a:pPr lvl="1"/>
            <a:r>
              <a:rPr lang="en-US" dirty="0" smtClean="0"/>
              <a:t>Are Internet Service Providers (ISPs) responsible?</a:t>
            </a:r>
            <a:endParaRPr lang="en-US" dirty="0"/>
          </a:p>
          <a:p>
            <a:pPr lvl="2"/>
            <a:r>
              <a:rPr lang="en-US" dirty="0" smtClean="0"/>
              <a:t>Should ISPs protect privacy of their users or comply with the law?</a:t>
            </a:r>
          </a:p>
          <a:p>
            <a:pPr lvl="1"/>
            <a:r>
              <a:rPr lang="en-US" dirty="0" smtClean="0"/>
              <a:t>Businesses have </a:t>
            </a:r>
            <a:r>
              <a:rPr lang="en-US" dirty="0" smtClean="0"/>
              <a:t>a legal </a:t>
            </a:r>
            <a:r>
              <a:rPr lang="en-US" dirty="0" smtClean="0"/>
              <a:t>responsibility to prevent children from revealing personal info on </a:t>
            </a:r>
            <a:r>
              <a:rPr lang="en-US" dirty="0" smtClean="0"/>
              <a:t>their website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Should ISPs have power to censor / undo censorship of people’s use of internet?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E.g. </a:t>
            </a:r>
            <a:r>
              <a:rPr lang="en-US" dirty="0" smtClean="0">
                <a:sym typeface="Wingdings" panose="05000000000000000000" pitchFamily="2" charset="2"/>
              </a:rPr>
              <a:t>Smith claims Google </a:t>
            </a:r>
            <a:r>
              <a:rPr lang="en-US" dirty="0" smtClean="0">
                <a:sym typeface="Wingdings" panose="05000000000000000000" pitchFamily="2" charset="2"/>
              </a:rPr>
              <a:t>could end China’s censorship of its citizens’ access to </a:t>
            </a:r>
            <a:r>
              <a:rPr lang="en-US" dirty="0" smtClean="0">
                <a:sym typeface="Wingdings" panose="05000000000000000000" pitchFamily="2" charset="2"/>
              </a:rPr>
              <a:t>internet. Are they obligated to do so?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Issues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848638"/>
          </a:xfrm>
        </p:spPr>
        <p:txBody>
          <a:bodyPr>
            <a:normAutofit/>
          </a:bodyPr>
          <a:lstStyle/>
          <a:p>
            <a:r>
              <a:rPr lang="en-US" dirty="0" smtClean="0"/>
              <a:t>Gold farming:</a:t>
            </a:r>
          </a:p>
          <a:p>
            <a:pPr lvl="1"/>
            <a:r>
              <a:rPr lang="en-US" dirty="0" smtClean="0"/>
              <a:t>People from “developing” countries play multi-player online games to acquire in-game currency, which they then exchange for real-world currency</a:t>
            </a:r>
          </a:p>
          <a:p>
            <a:pPr lvl="1"/>
            <a:r>
              <a:rPr lang="en-US" dirty="0" smtClean="0"/>
              <a:t>Is this a tool for socioeconomic development?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acquiring</a:t>
            </a:r>
            <a:r>
              <a:rPr lang="en-US" dirty="0" smtClean="0"/>
              <a:t> </a:t>
            </a:r>
            <a:r>
              <a:rPr lang="en-US" dirty="0" smtClean="0"/>
              <a:t>virtual goods for sale any different from </a:t>
            </a:r>
            <a:r>
              <a:rPr lang="en-US" i="1" dirty="0" smtClean="0"/>
              <a:t>creating</a:t>
            </a:r>
            <a:r>
              <a:rPr lang="en-US" dirty="0" smtClean="0"/>
              <a:t> </a:t>
            </a:r>
            <a:r>
              <a:rPr lang="en-US" dirty="0" smtClean="0"/>
              <a:t>goods for </a:t>
            </a:r>
            <a:r>
              <a:rPr lang="en-US" dirty="0" smtClean="0"/>
              <a:t>sale?</a:t>
            </a:r>
          </a:p>
          <a:p>
            <a:r>
              <a:rPr lang="en-US" dirty="0" smtClean="0"/>
              <a:t>Are companies that offer free-to-play </a:t>
            </a:r>
            <a:r>
              <a:rPr lang="en-US" dirty="0" smtClean="0"/>
              <a:t>(</a:t>
            </a:r>
            <a:r>
              <a:rPr lang="en-US" smtClean="0"/>
              <a:t>or pay-to-win) games </a:t>
            </a:r>
            <a:r>
              <a:rPr lang="en-US" dirty="0" smtClean="0"/>
              <a:t>like drug dealers who offer free samples?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474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ICT Issues</vt:lpstr>
      <vt:lpstr>ICT Issues Cont’d…</vt:lpstr>
      <vt:lpstr>ICT Issues Cont’d…</vt:lpstr>
      <vt:lpstr>ICT Issues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141</cp:revision>
  <dcterms:created xsi:type="dcterms:W3CDTF">2017-06-05T20:19:42Z</dcterms:created>
  <dcterms:modified xsi:type="dcterms:W3CDTF">2017-11-28T00:46:01Z</dcterms:modified>
</cp:coreProperties>
</file>