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320" r:id="rId4"/>
    <p:sldId id="322" r:id="rId5"/>
    <p:sldId id="323" r:id="rId6"/>
    <p:sldId id="321" r:id="rId7"/>
    <p:sldId id="324" r:id="rId8"/>
    <p:sldId id="325" r:id="rId9"/>
    <p:sldId id="326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4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3 Product Quality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Obsolescence: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 what grounds can you make a product that will not last as long as it could?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Making short-lived products leads to increased resource use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How and where is garbage transported?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Companies typically cut </a:t>
            </a:r>
            <a:r>
              <a:rPr lang="en-US" dirty="0" smtClean="0">
                <a:sym typeface="Wingdings" panose="05000000000000000000" pitchFamily="2" charset="2"/>
              </a:rPr>
              <a:t>corners with respect to safety and longevity of </a:t>
            </a:r>
            <a:r>
              <a:rPr lang="en-US" dirty="0" smtClean="0">
                <a:sym typeface="Wingdings" panose="05000000000000000000" pitchFamily="2" charset="2"/>
              </a:rPr>
              <a:t>products in order to </a:t>
            </a:r>
            <a:r>
              <a:rPr lang="en-US" smtClean="0">
                <a:sym typeface="Wingdings" panose="05000000000000000000" pitchFamily="2" charset="2"/>
              </a:rPr>
              <a:t>increase profit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Are </a:t>
            </a:r>
            <a:r>
              <a:rPr lang="en-US" dirty="0" smtClean="0">
                <a:sym typeface="Wingdings" panose="05000000000000000000" pitchFamily="2" charset="2"/>
              </a:rPr>
              <a:t>profits more important than someone’s injury or death?  More important than a life-sustaining planet?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Is it morally wrong to manufacture or market an unsafe product or service? </a:t>
            </a:r>
          </a:p>
          <a:p>
            <a:pPr lvl="1"/>
            <a:r>
              <a:rPr lang="en-US" dirty="0" smtClean="0"/>
              <a:t>Attention to harm = utilitarian analysis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Rights-based analysis: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Consider buyers’ rights and right to choice  measure these against sellers’ rights (to decide what to make and sell and how to market it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Whose rights take priority?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First, ask “how unsafe?”:</a:t>
            </a:r>
          </a:p>
          <a:p>
            <a:pPr lvl="1"/>
            <a:r>
              <a:rPr lang="en-US" dirty="0" smtClean="0"/>
              <a:t>What exactly counts as harm?</a:t>
            </a:r>
          </a:p>
          <a:p>
            <a:pPr lvl="1"/>
            <a:r>
              <a:rPr lang="en-US" dirty="0" smtClean="0"/>
              <a:t>How likely is harm?  How severe?  How permanent?</a:t>
            </a:r>
          </a:p>
          <a:p>
            <a:pPr lvl="1"/>
            <a:r>
              <a:rPr lang="en-US" dirty="0" smtClean="0"/>
              <a:t>How unsafe is too unsafe?</a:t>
            </a:r>
          </a:p>
          <a:p>
            <a:pPr lvl="2"/>
            <a:r>
              <a:rPr lang="en-US" dirty="0" smtClean="0"/>
              <a:t>Health Canada recalls on average 200 products per month</a:t>
            </a:r>
          </a:p>
          <a:p>
            <a:r>
              <a:rPr lang="en-US" dirty="0" smtClean="0"/>
              <a:t>Second, is it okay to make a product or provide a service that’s less than perfectly safe?</a:t>
            </a:r>
          </a:p>
          <a:p>
            <a:pPr lvl="1"/>
            <a:r>
              <a:rPr lang="en-US" dirty="0" smtClean="0"/>
              <a:t>Is there such a thing as a “perfectly safe” product or service?</a:t>
            </a:r>
          </a:p>
          <a:p>
            <a:pPr lvl="1"/>
            <a:r>
              <a:rPr lang="en-US" dirty="0" smtClean="0"/>
              <a:t>If it is okay, is it okay not to advertise associated risks?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Is it okay to manufacture a less-than-perfectly-safe product even when you </a:t>
            </a:r>
            <a:r>
              <a:rPr lang="en-US" i="1" dirty="0" smtClean="0"/>
              <a:t>can</a:t>
            </a:r>
            <a:r>
              <a:rPr lang="en-US" dirty="0" smtClean="0"/>
              <a:t> make a perfectly safe one?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if there is zero profit in the perfectly safe version?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Does it </a:t>
            </a:r>
            <a:r>
              <a:rPr lang="en-US" i="1" dirty="0" smtClean="0">
                <a:sym typeface="Wingdings" panose="05000000000000000000" pitchFamily="2" charset="2"/>
              </a:rPr>
              <a:t>matter</a:t>
            </a:r>
            <a:r>
              <a:rPr lang="en-US" dirty="0" smtClean="0">
                <a:sym typeface="Wingdings" panose="05000000000000000000" pitchFamily="2" charset="2"/>
              </a:rPr>
              <a:t> why you’re making it?  Does intent matter?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if you </a:t>
            </a:r>
            <a:r>
              <a:rPr lang="en-US" i="1" dirty="0" smtClean="0">
                <a:sym typeface="Wingdings" panose="05000000000000000000" pitchFamily="2" charset="2"/>
              </a:rPr>
              <a:t>are</a:t>
            </a:r>
            <a:r>
              <a:rPr lang="en-US" dirty="0" smtClean="0">
                <a:sym typeface="Wingdings" panose="05000000000000000000" pitchFamily="2" charset="2"/>
              </a:rPr>
              <a:t> making it so people can afford it?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 the positive features outweigh the negative features?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If you make an unsafe product, is it then morally permissible for consumers to sue you for damages?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one is forcing consumers to buy the product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if your product is addictive?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if your product isn’t unsafe but simply not effective?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What about totally unsafe products – is it okay to make them?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Weapons are </a:t>
            </a:r>
            <a:r>
              <a:rPr lang="en-US" i="1" dirty="0" smtClean="0">
                <a:sym typeface="Wingdings" panose="05000000000000000000" pitchFamily="2" charset="2"/>
              </a:rPr>
              <a:t>always</a:t>
            </a:r>
            <a:r>
              <a:rPr lang="en-US" dirty="0" smtClean="0">
                <a:sym typeface="Wingdings" panose="05000000000000000000" pitchFamily="2" charset="2"/>
              </a:rPr>
              <a:t> harmful  should we keep manufacturing them?</a:t>
            </a:r>
          </a:p>
          <a:p>
            <a:pPr marL="914400" lvl="2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275"/>
            <a:ext cx="11272837" cy="4848637"/>
          </a:xfrm>
        </p:spPr>
        <p:txBody>
          <a:bodyPr>
            <a:normAutofit/>
          </a:bodyPr>
          <a:lstStyle/>
          <a:p>
            <a:r>
              <a:rPr lang="en-US" i="1" dirty="0" smtClean="0"/>
              <a:t>Caveat emptor (</a:t>
            </a:r>
            <a:r>
              <a:rPr lang="en-US" dirty="0" smtClean="0"/>
              <a:t>“buyer beware”):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It is the buyer’s responsibility to find out, not the seller’s responsibility to tell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 placing responsibility on buyer suggesting that default mode is deceit rather than honesty?	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“Due care”: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Manufacturer has responsibility of taking due care, reasonable precautions to prevent </a:t>
            </a:r>
            <a:r>
              <a:rPr lang="en-US" dirty="0" smtClean="0">
                <a:sym typeface="Wingdings" panose="05000000000000000000" pitchFamily="2" charset="2"/>
              </a:rPr>
              <a:t>harm (“seller beware”)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Who better can afford to compensate for injuries than the company?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Foreknowledge – did the company know of the risk?</a:t>
            </a:r>
          </a:p>
          <a:p>
            <a:pPr lvl="1"/>
            <a:r>
              <a:rPr lang="en-US" dirty="0"/>
              <a:t>How much do we expect company to know about product?</a:t>
            </a:r>
          </a:p>
          <a:p>
            <a:pPr lvl="1"/>
            <a:r>
              <a:rPr lang="en-US" dirty="0" smtClean="0"/>
              <a:t>How thoroughly must the company test the product?</a:t>
            </a:r>
          </a:p>
          <a:p>
            <a:r>
              <a:rPr lang="en-US" dirty="0" smtClean="0"/>
              <a:t>How will company know about any side effects?  </a:t>
            </a:r>
          </a:p>
          <a:p>
            <a:pPr lvl="1"/>
            <a:r>
              <a:rPr lang="en-US" dirty="0" smtClean="0"/>
              <a:t>Is it okay to test on living animals?</a:t>
            </a:r>
          </a:p>
          <a:p>
            <a:pPr lvl="1"/>
            <a:r>
              <a:rPr lang="en-US" dirty="0" smtClean="0"/>
              <a:t>Only on those that can give informed consent (i.e. humans)?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Safe for what?</a:t>
            </a:r>
          </a:p>
          <a:p>
            <a:pPr lvl="1"/>
            <a:r>
              <a:rPr lang="en-US" dirty="0" smtClean="0"/>
              <a:t>Is it company’s fault if consumer acts </a:t>
            </a:r>
            <a:r>
              <a:rPr lang="en-US" dirty="0" smtClean="0"/>
              <a:t>unsafely (e.g</a:t>
            </a:r>
            <a:r>
              <a:rPr lang="en-US" dirty="0" smtClean="0"/>
              <a:t>. putting fingers in snow blower while trying to fix it</a:t>
            </a:r>
            <a:r>
              <a:rPr lang="en-US" dirty="0" smtClean="0"/>
              <a:t>)?</a:t>
            </a:r>
            <a:endParaRPr lang="en-US" dirty="0" smtClean="0"/>
          </a:p>
          <a:p>
            <a:pPr lvl="1"/>
            <a:r>
              <a:rPr lang="en-US" dirty="0" smtClean="0"/>
              <a:t>What is a “reasonable person”?</a:t>
            </a:r>
          </a:p>
          <a:p>
            <a:r>
              <a:rPr lang="en-US" dirty="0" smtClean="0"/>
              <a:t>Safe for whom?</a:t>
            </a:r>
          </a:p>
          <a:p>
            <a:pPr lvl="1"/>
            <a:r>
              <a:rPr lang="en-US" dirty="0" smtClean="0"/>
              <a:t>Just people?  Or other animals too?</a:t>
            </a:r>
          </a:p>
          <a:p>
            <a:pPr lvl="1"/>
            <a:r>
              <a:rPr lang="en-US" dirty="0" smtClean="0"/>
              <a:t>Just those affected in the short term or also in long term?</a:t>
            </a:r>
          </a:p>
          <a:p>
            <a:pPr lvl="1"/>
            <a:r>
              <a:rPr lang="en-US" dirty="0" smtClean="0"/>
              <a:t>Are companies obligated to childproof everything they sell?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“Product safety”: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Does this refer only to the finished product or to the entire manufacturing process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are the moral obligations of the distributor?               (e.g. grocery store stocking fruit laced with pesticides)</a:t>
            </a:r>
          </a:p>
          <a:p>
            <a:pPr lvl="1"/>
            <a:r>
              <a:rPr lang="en-US" dirty="0" smtClean="0"/>
              <a:t>Does any of this depend on government regulations? i.e. are we morally bound to conform only to safety regulations?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8055</TotalTime>
  <Words>727</Words>
  <Application>Microsoft Office PowerPoint</Application>
  <PresentationFormat>Widescreen</PresentationFormat>
  <Paragraphs>87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Product Quality</vt:lpstr>
      <vt:lpstr>Product Quality Cont’d…</vt:lpstr>
      <vt:lpstr>Product Quality Cont’d…</vt:lpstr>
      <vt:lpstr>Product Quality Cont’d…</vt:lpstr>
      <vt:lpstr>Product Quality Cont’d…</vt:lpstr>
      <vt:lpstr>Product Quality Cont’d…</vt:lpstr>
      <vt:lpstr>Product Quality Cont’d…</vt:lpstr>
      <vt:lpstr>Product Quality Cont’d…</vt:lpstr>
      <vt:lpstr>Product Quality Cont’d…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86</cp:revision>
  <dcterms:created xsi:type="dcterms:W3CDTF">2017-06-05T20:19:42Z</dcterms:created>
  <dcterms:modified xsi:type="dcterms:W3CDTF">2017-11-27T23:45:00Z</dcterms:modified>
</cp:coreProperties>
</file>